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FF0B4B3-994E-4C19-A30C-409BB523A171}">
          <p14:sldIdLst/>
        </p14:section>
        <p14:section name="Раздел без заголовка" id="{A3875711-04EA-4E86-B36F-77C6FB648AA3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5" autoAdjust="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69" cy="512300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582" y="0"/>
            <a:ext cx="3076669" cy="512300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r">
              <a:defRPr sz="1200"/>
            </a:lvl1pPr>
          </a:lstStyle>
          <a:p>
            <a:fld id="{8A23999F-20EB-4331-836E-329543555A1B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6512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35" tIns="46868" rIns="93735" bIns="468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53" y="4860363"/>
            <a:ext cx="5680383" cy="4605834"/>
          </a:xfrm>
          <a:prstGeom prst="rect">
            <a:avLst/>
          </a:prstGeom>
        </p:spPr>
        <p:txBody>
          <a:bodyPr vert="horz" lIns="93735" tIns="46868" rIns="93735" bIns="468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104"/>
            <a:ext cx="3076669" cy="512300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582" y="9719104"/>
            <a:ext cx="3076669" cy="512300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r">
              <a:defRPr sz="1200"/>
            </a:lvl1pPr>
          </a:lstStyle>
          <a:p>
            <a:fld id="{1DD60822-4985-4E7A-A981-55AC59CA8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0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60822-4985-4E7A-A981-55AC59CA8D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18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5.wdp"/><Relationship Id="rId18" Type="http://schemas.openxmlformats.org/officeDocument/2006/relationships/image" Target="../media/image9.jpeg"/><Relationship Id="rId26" Type="http://schemas.microsoft.com/office/2007/relationships/hdphoto" Target="../media/hdphoto11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microsoft.com/office/2007/relationships/hdphoto" Target="../media/hdphoto12.wdp"/><Relationship Id="rId7" Type="http://schemas.microsoft.com/office/2007/relationships/hdphoto" Target="../media/hdphoto2.wdp"/><Relationship Id="rId12" Type="http://schemas.openxmlformats.org/officeDocument/2006/relationships/image" Target="../media/image6.jpeg"/><Relationship Id="rId17" Type="http://schemas.microsoft.com/office/2007/relationships/hdphoto" Target="../media/hdphoto7.wdp"/><Relationship Id="rId25" Type="http://schemas.openxmlformats.org/officeDocument/2006/relationships/image" Target="../media/image13.jpeg"/><Relationship Id="rId3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32" Type="http://schemas.openxmlformats.org/officeDocument/2006/relationships/image" Target="../media/image19.jpeg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5.png"/><Relationship Id="rId10" Type="http://schemas.openxmlformats.org/officeDocument/2006/relationships/image" Target="../media/image5.jpeg"/><Relationship Id="rId19" Type="http://schemas.microsoft.com/office/2007/relationships/hdphoto" Target="../media/hdphoto8.wdp"/><Relationship Id="rId31" Type="http://schemas.openxmlformats.org/officeDocument/2006/relationships/image" Target="../media/image18.gif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7.jpeg"/><Relationship Id="rId22" Type="http://schemas.openxmlformats.org/officeDocument/2006/relationships/image" Target="../media/image11.jpeg"/><Relationship Id="rId27" Type="http://schemas.openxmlformats.org/officeDocument/2006/relationships/image" Target="../media/image14.jpeg"/><Relationship Id="rId30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09" t="-3366" r="2527" b="3366"/>
          <a:stretch/>
        </p:blipFill>
        <p:spPr bwMode="auto">
          <a:xfrm>
            <a:off x="-31637" y="-213148"/>
            <a:ext cx="9165102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7874"/>
            <a:ext cx="7632847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XII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Чемпионат </a:t>
            </a:r>
            <a:r>
              <a:rPr lang="ru-RU" b="1" dirty="0" smtClean="0">
                <a:solidFill>
                  <a:srgbClr val="00B050"/>
                </a:solidFill>
              </a:rPr>
              <a:t>мира </a:t>
            </a:r>
            <a:r>
              <a:rPr lang="ru-RU" b="1" dirty="0">
                <a:solidFill>
                  <a:srgbClr val="00B050"/>
                </a:solidFill>
              </a:rPr>
              <a:t>среди мужчин по пожарно-спасательному спорту</a:t>
            </a:r>
          </a:p>
          <a:p>
            <a:pPr algn="ctr"/>
            <a:r>
              <a:rPr lang="ru-RU" b="1" dirty="0" err="1">
                <a:solidFill>
                  <a:srgbClr val="00B050"/>
                </a:solidFill>
              </a:rPr>
              <a:t>г.Измир</a:t>
            </a:r>
            <a:r>
              <a:rPr lang="ru-RU" b="1" dirty="0">
                <a:solidFill>
                  <a:srgbClr val="00B050"/>
                </a:solidFill>
              </a:rPr>
              <a:t> Турецкая Республика  2017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694" y="133745"/>
            <a:ext cx="559006" cy="5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2276872"/>
            <a:ext cx="1345353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/>
              <a:t>Шапорев</a:t>
            </a:r>
            <a:r>
              <a:rPr lang="ru-RU" sz="1000" b="1" dirty="0"/>
              <a:t> Максим</a:t>
            </a:r>
            <a:br>
              <a:rPr lang="ru-RU" sz="1000" b="1" dirty="0"/>
            </a:br>
            <a:r>
              <a:rPr lang="ru-RU" sz="1000" b="1" dirty="0" err="1" smtClean="0"/>
              <a:t>Shap</a:t>
            </a:r>
            <a:r>
              <a:rPr lang="en-US" sz="1000" b="1" dirty="0" smtClean="0"/>
              <a:t>a</a:t>
            </a:r>
            <a:r>
              <a:rPr lang="ru-RU" sz="1000" b="1" dirty="0" err="1" smtClean="0"/>
              <a:t>r</a:t>
            </a:r>
            <a:r>
              <a:rPr lang="en-US" sz="1000" b="1" dirty="0" smtClean="0"/>
              <a:t>au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Ma</a:t>
            </a:r>
            <a:r>
              <a:rPr lang="en-US" sz="1000" b="1" dirty="0" err="1" smtClean="0"/>
              <a:t>ks</a:t>
            </a:r>
            <a:r>
              <a:rPr lang="ru-RU" sz="1000" b="1" dirty="0" err="1" smtClean="0"/>
              <a:t>im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276872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/>
              <a:t>Стрельченя</a:t>
            </a:r>
            <a:r>
              <a:rPr lang="ru-RU" sz="1000" b="1" dirty="0"/>
              <a:t> Владимир</a:t>
            </a:r>
            <a:br>
              <a:rPr lang="ru-RU" sz="1000" b="1" dirty="0"/>
            </a:br>
            <a:r>
              <a:rPr lang="ru-RU" sz="1000" b="1" dirty="0" err="1" smtClean="0"/>
              <a:t>Str</a:t>
            </a:r>
            <a:r>
              <a:rPr lang="en-US" sz="1000" b="1" dirty="0" smtClean="0"/>
              <a:t>a</a:t>
            </a:r>
            <a:r>
              <a:rPr lang="ru-RU" sz="1000" b="1" dirty="0" err="1" smtClean="0"/>
              <a:t>lchen</a:t>
            </a:r>
            <a:r>
              <a:rPr lang="en-US" sz="1000" b="1" dirty="0" err="1" smtClean="0"/>
              <a:t>i</a:t>
            </a:r>
            <a:r>
              <a:rPr lang="ru-RU" sz="1000" b="1" dirty="0" err="1" smtClean="0"/>
              <a:t>a</a:t>
            </a:r>
            <a:r>
              <a:rPr lang="en-US" sz="1000" b="1" dirty="0" smtClean="0"/>
              <a:t> U</a:t>
            </a:r>
            <a:r>
              <a:rPr lang="ru-RU" sz="1000" b="1" dirty="0" err="1" smtClean="0"/>
              <a:t>lad</a:t>
            </a:r>
            <a:r>
              <a:rPr lang="en-US" sz="1000" b="1" dirty="0" smtClean="0"/>
              <a:t>z</a:t>
            </a:r>
            <a:r>
              <a:rPr lang="ru-RU" sz="1000" b="1" dirty="0" err="1" smtClean="0"/>
              <a:t>imir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04822" y="4365729"/>
            <a:ext cx="1329540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/>
              <a:t>Черепко</a:t>
            </a:r>
            <a:r>
              <a:rPr lang="ru-RU" sz="1000" b="1" dirty="0"/>
              <a:t> Никита</a:t>
            </a:r>
            <a:br>
              <a:rPr lang="ru-RU" sz="1000" b="1" dirty="0"/>
            </a:br>
            <a:r>
              <a:rPr lang="ru-RU" sz="1000" b="1" dirty="0" err="1" smtClean="0"/>
              <a:t>Ch</a:t>
            </a:r>
            <a:r>
              <a:rPr lang="en-US" sz="1000" b="1" dirty="0" smtClean="0"/>
              <a:t>a</a:t>
            </a:r>
            <a:r>
              <a:rPr lang="ru-RU" sz="1000" b="1" dirty="0" err="1" smtClean="0"/>
              <a:t>r</a:t>
            </a:r>
            <a:r>
              <a:rPr lang="en-US" sz="1000" b="1" dirty="0" smtClean="0"/>
              <a:t>a</a:t>
            </a:r>
            <a:r>
              <a:rPr lang="ru-RU" sz="1000" b="1" dirty="0" err="1" smtClean="0"/>
              <a:t>pko</a:t>
            </a:r>
            <a:r>
              <a:rPr lang="ru-RU" sz="1000" b="1" dirty="0" smtClean="0"/>
              <a:t> </a:t>
            </a:r>
            <a:r>
              <a:rPr lang="en-US" sz="1000" b="1" dirty="0" smtClean="0"/>
              <a:t>M</a:t>
            </a:r>
            <a:r>
              <a:rPr lang="ru-RU" sz="1000" b="1" dirty="0" err="1" smtClean="0"/>
              <a:t>ikita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45" t="-214" r="1" b="6304"/>
          <a:stretch/>
        </p:blipFill>
        <p:spPr>
          <a:xfrm rot="16200000">
            <a:off x="5505333" y="767475"/>
            <a:ext cx="1620256" cy="147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724128" y="2276872"/>
            <a:ext cx="1329540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Свило Максим</a:t>
            </a:r>
            <a:br>
              <a:rPr lang="ru-RU" sz="1000" b="1" dirty="0"/>
            </a:br>
            <a:r>
              <a:rPr lang="ru-RU" sz="1000" b="1" dirty="0" err="1" smtClean="0"/>
              <a:t>Svil</a:t>
            </a:r>
            <a:r>
              <a:rPr lang="en-US" sz="1000" b="1" dirty="0" smtClean="0"/>
              <a:t>a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Ma</a:t>
            </a:r>
            <a:r>
              <a:rPr lang="en-US" sz="1000" b="1" dirty="0" err="1" smtClean="0"/>
              <a:t>ks</a:t>
            </a:r>
            <a:r>
              <a:rPr lang="ru-RU" sz="1000" b="1" dirty="0" err="1" smtClean="0"/>
              <a:t>im</a:t>
            </a:r>
            <a:endParaRPr lang="ru-RU" sz="1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3" t="8341"/>
          <a:stretch/>
        </p:blipFill>
        <p:spPr>
          <a:xfrm rot="16200000">
            <a:off x="7192605" y="749664"/>
            <a:ext cx="1584090" cy="149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5" t="7584" r="4667" b="3583"/>
          <a:stretch/>
        </p:blipFill>
        <p:spPr>
          <a:xfrm rot="16200000">
            <a:off x="5596501" y="2896059"/>
            <a:ext cx="1656807" cy="144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310316" y="2255662"/>
            <a:ext cx="1329540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Тарасевич Антон</a:t>
            </a:r>
            <a:br>
              <a:rPr lang="ru-RU" sz="1000" b="1" dirty="0"/>
            </a:br>
            <a:r>
              <a:rPr lang="ru-RU" sz="1000" b="1" dirty="0" err="1"/>
              <a:t>Tarasevich</a:t>
            </a:r>
            <a:r>
              <a:rPr lang="ru-RU" sz="1000" b="1" dirty="0"/>
              <a:t> </a:t>
            </a:r>
            <a:r>
              <a:rPr lang="ru-RU" sz="1000" b="1" dirty="0" err="1"/>
              <a:t>Anton</a:t>
            </a:r>
            <a:r>
              <a:rPr lang="ru-RU" sz="1000" b="1" dirty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80" t="4693" r="8007" b="7985"/>
          <a:stretch/>
        </p:blipFill>
        <p:spPr>
          <a:xfrm rot="16200000">
            <a:off x="2112895" y="757639"/>
            <a:ext cx="1673320" cy="154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96" t="3896" r="7147" b="1631"/>
          <a:stretch/>
        </p:blipFill>
        <p:spPr>
          <a:xfrm rot="16200000">
            <a:off x="2100769" y="2726411"/>
            <a:ext cx="1637993" cy="160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195736" y="4365104"/>
            <a:ext cx="1263765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Рабцевич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Евгений</a:t>
            </a:r>
            <a:br>
              <a:rPr lang="ru-RU" sz="1000" b="1" dirty="0">
                <a:solidFill>
                  <a:schemeClr val="bg1"/>
                </a:solidFill>
              </a:rPr>
            </a:br>
            <a:r>
              <a:rPr lang="ru-RU" sz="1000" b="1" dirty="0" err="1">
                <a:solidFill>
                  <a:schemeClr val="bg1"/>
                </a:solidFill>
              </a:rPr>
              <a:t>Rabtsevich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</a:rPr>
              <a:t>Ya</a:t>
            </a:r>
            <a:r>
              <a:rPr lang="ru-RU" sz="1000" b="1" dirty="0" err="1" smtClean="0">
                <a:solidFill>
                  <a:schemeClr val="bg1"/>
                </a:solidFill>
              </a:rPr>
              <a:t>u</a:t>
            </a:r>
            <a:r>
              <a:rPr lang="en-US" sz="1000" b="1" dirty="0" smtClean="0">
                <a:solidFill>
                  <a:schemeClr val="bg1"/>
                </a:solidFill>
              </a:rPr>
              <a:t>h</a:t>
            </a:r>
            <a:r>
              <a:rPr lang="ru-RU" sz="1000" b="1" dirty="0" err="1" smtClean="0">
                <a:solidFill>
                  <a:schemeClr val="bg1"/>
                </a:solidFill>
              </a:rPr>
              <a:t>en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9" t="7816" r="8168" b="33308"/>
          <a:stretch/>
        </p:blipFill>
        <p:spPr>
          <a:xfrm>
            <a:off x="467544" y="692696"/>
            <a:ext cx="1514444" cy="168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3" t="11704" r="11218" b="30358"/>
          <a:stretch/>
        </p:blipFill>
        <p:spPr>
          <a:xfrm>
            <a:off x="3922541" y="2748990"/>
            <a:ext cx="1578916" cy="168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3851920" y="4365104"/>
            <a:ext cx="1329540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Прибыш</a:t>
            </a:r>
            <a:r>
              <a:rPr lang="ru-RU" sz="1000" b="1" dirty="0">
                <a:solidFill>
                  <a:schemeClr val="bg1"/>
                </a:solidFill>
              </a:rPr>
              <a:t> Артем </a:t>
            </a:r>
            <a:br>
              <a:rPr lang="ru-RU" sz="1000" b="1" dirty="0">
                <a:solidFill>
                  <a:schemeClr val="bg1"/>
                </a:solidFill>
              </a:rPr>
            </a:br>
            <a:r>
              <a:rPr lang="ru-RU" sz="1000" b="1" dirty="0" err="1" smtClean="0">
                <a:solidFill>
                  <a:schemeClr val="bg1"/>
                </a:solidFill>
              </a:rPr>
              <a:t>Pr</a:t>
            </a:r>
            <a:r>
              <a:rPr lang="en-US" sz="1000" b="1" dirty="0" smtClean="0">
                <a:solidFill>
                  <a:schemeClr val="bg1"/>
                </a:solidFill>
              </a:rPr>
              <a:t>y</a:t>
            </a:r>
            <a:r>
              <a:rPr lang="ru-RU" sz="1000" b="1" dirty="0" err="1" smtClean="0">
                <a:solidFill>
                  <a:schemeClr val="bg1"/>
                </a:solidFill>
              </a:rPr>
              <a:t>bysh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</a:rPr>
              <a:t>Art</a:t>
            </a:r>
            <a:r>
              <a:rPr lang="en-US" sz="1000" b="1" dirty="0" err="1" smtClean="0">
                <a:solidFill>
                  <a:schemeClr val="bg1"/>
                </a:solidFill>
              </a:rPr>
              <a:t>si</a:t>
            </a:r>
            <a:r>
              <a:rPr lang="ru-RU" sz="1000" b="1" dirty="0" err="1" smtClean="0">
                <a:solidFill>
                  <a:schemeClr val="bg1"/>
                </a:solidFill>
              </a:rPr>
              <a:t>em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6256" y="6228079"/>
            <a:ext cx="1584176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Горковский Александр </a:t>
            </a:r>
            <a:br>
              <a:rPr lang="ru-RU" sz="1000" b="1" dirty="0"/>
            </a:br>
            <a:r>
              <a:rPr lang="en-US" sz="1000" b="1" dirty="0" smtClean="0"/>
              <a:t>Ha</a:t>
            </a:r>
            <a:r>
              <a:rPr lang="ru-RU" sz="1000" b="1" dirty="0" err="1" smtClean="0"/>
              <a:t>rko</a:t>
            </a:r>
            <a:r>
              <a:rPr lang="en-US" sz="1000" b="1" dirty="0" smtClean="0"/>
              <a:t>u</a:t>
            </a:r>
            <a:r>
              <a:rPr lang="ru-RU" sz="1000" b="1" dirty="0" err="1" smtClean="0"/>
              <a:t>sk</a:t>
            </a:r>
            <a:r>
              <a:rPr lang="en-US" sz="1000" b="1" dirty="0" err="1" smtClean="0"/>
              <a:t>i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Al</a:t>
            </a:r>
            <a:r>
              <a:rPr lang="en-US" sz="1000" b="1" dirty="0" err="1" smtClean="0"/>
              <a:t>iaks</a:t>
            </a:r>
            <a:r>
              <a:rPr lang="ru-RU" sz="1000" b="1" dirty="0" err="1" smtClean="0"/>
              <a:t>andr</a:t>
            </a:r>
            <a:endParaRPr lang="ru-RU" sz="1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99042" y="6191831"/>
            <a:ext cx="1238437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Зырянов Виктор </a:t>
            </a:r>
            <a:br>
              <a:rPr lang="ru-RU" sz="1000" b="1" dirty="0"/>
            </a:br>
            <a:r>
              <a:rPr lang="ru-RU" sz="1000" b="1" dirty="0" err="1" smtClean="0"/>
              <a:t>Zyran</a:t>
            </a:r>
            <a:r>
              <a:rPr lang="en-US" sz="1000" b="1" dirty="0" smtClean="0"/>
              <a:t>au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Vi</a:t>
            </a:r>
            <a:r>
              <a:rPr lang="en-US" sz="1000" b="1" dirty="0" smtClean="0"/>
              <a:t>k</a:t>
            </a:r>
            <a:r>
              <a:rPr lang="ru-RU" sz="1000" b="1" dirty="0" err="1" smtClean="0"/>
              <a:t>t</a:t>
            </a:r>
            <a:r>
              <a:rPr lang="en-US" sz="1000" b="1" dirty="0" smtClean="0"/>
              <a:t>a</a:t>
            </a:r>
            <a:r>
              <a:rPr lang="ru-RU" sz="1000" b="1" dirty="0" err="1" smtClean="0"/>
              <a:t>r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  <p:pic>
        <p:nvPicPr>
          <p:cNvPr id="1028" name="Рисунок 3" descr="X:\Горковский\ЧЕМПИОНАТ МИРА 2016\IMG_3359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6" t="22065" r="9377" b="24102"/>
          <a:stretch/>
        </p:blipFill>
        <p:spPr bwMode="auto">
          <a:xfrm>
            <a:off x="3923928" y="682981"/>
            <a:ext cx="1512167" cy="171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922541" y="2336193"/>
            <a:ext cx="1437673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Васильченко Николай</a:t>
            </a:r>
            <a:br>
              <a:rPr lang="ru-RU" sz="1000" b="1" dirty="0"/>
            </a:br>
            <a:r>
              <a:rPr lang="ru-RU" sz="1000" b="1" dirty="0" err="1" smtClean="0"/>
              <a:t>Vasilch</a:t>
            </a:r>
            <a:r>
              <a:rPr lang="en-US" sz="1000" b="1" dirty="0" smtClean="0"/>
              <a:t>a</a:t>
            </a:r>
            <a:r>
              <a:rPr lang="ru-RU" sz="1000" b="1" dirty="0" err="1" smtClean="0"/>
              <a:t>nk</a:t>
            </a:r>
            <a:r>
              <a:rPr lang="en-US" sz="1000" b="1" dirty="0" smtClean="0"/>
              <a:t>a</a:t>
            </a:r>
            <a:r>
              <a:rPr lang="ru-RU" sz="1000" b="1" dirty="0" smtClean="0"/>
              <a:t> </a:t>
            </a:r>
            <a:r>
              <a:rPr lang="en-US" sz="1000" b="1" dirty="0" smtClean="0"/>
              <a:t>M</a:t>
            </a:r>
            <a:r>
              <a:rPr lang="ru-RU" sz="1000" b="1" dirty="0" err="1" smtClean="0"/>
              <a:t>ik</a:t>
            </a:r>
            <a:r>
              <a:rPr lang="en-US" sz="1000" b="1" dirty="0" smtClean="0"/>
              <a:t>a</a:t>
            </a:r>
            <a:r>
              <a:rPr lang="ru-RU" sz="1000" b="1" dirty="0" err="1" smtClean="0"/>
              <a:t>lai</a:t>
            </a:r>
            <a:endParaRPr lang="ru-RU" sz="10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546732" y="2736303"/>
            <a:ext cx="1512168" cy="1988840"/>
            <a:chOff x="2843808" y="4725144"/>
            <a:chExt cx="1512168" cy="1988840"/>
          </a:xfrm>
        </p:grpSpPr>
        <p:pic>
          <p:nvPicPr>
            <p:cNvPr id="1029" name="Рисунок 8" descr="X:\Горковский\ЧЕМПИОНАТ МИРА 2016\IMG_3361.JP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250" t="11061" r="14924" b="11648"/>
            <a:stretch/>
          </p:blipFill>
          <p:spPr bwMode="auto">
            <a:xfrm rot="-5400000">
              <a:off x="2799535" y="4769417"/>
              <a:ext cx="1600714" cy="1512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915816" y="6309320"/>
              <a:ext cx="1296144" cy="404664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err="1"/>
                <a:t>Симак</a:t>
              </a:r>
              <a:r>
                <a:rPr lang="ru-RU" sz="1000" b="1" dirty="0"/>
                <a:t> Дмитрий </a:t>
              </a:r>
              <a:br>
                <a:rPr lang="ru-RU" sz="1000" b="1" dirty="0"/>
              </a:br>
              <a:r>
                <a:rPr lang="ru-RU" sz="1000" b="1" dirty="0" err="1"/>
                <a:t>Simak</a:t>
              </a:r>
              <a:r>
                <a:rPr lang="ru-RU" sz="1000" b="1" dirty="0"/>
                <a:t> </a:t>
              </a:r>
              <a:r>
                <a:rPr lang="ru-RU" sz="1000" b="1" dirty="0" smtClean="0"/>
                <a:t>D</a:t>
              </a:r>
              <a:r>
                <a:rPr lang="en-US" sz="1000" b="1" dirty="0" smtClean="0"/>
                <a:t>z</a:t>
              </a:r>
              <a:r>
                <a:rPr lang="ru-RU" sz="1000" b="1" dirty="0" err="1" smtClean="0"/>
                <a:t>mitry</a:t>
              </a:r>
              <a:endParaRPr lang="ru-RU" sz="1000" b="1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90" y="17874"/>
            <a:ext cx="729170" cy="72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 descr="X:\Горковский\Информация сборные команды\IMG_3357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8" t="2769" r="14592"/>
          <a:stretch/>
        </p:blipFill>
        <p:spPr bwMode="auto">
          <a:xfrm rot="-5400000">
            <a:off x="1286339" y="4730874"/>
            <a:ext cx="1663844" cy="1523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4475910" y="4765214"/>
            <a:ext cx="1296144" cy="1862975"/>
            <a:chOff x="4427984" y="4846455"/>
            <a:chExt cx="1296144" cy="186297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463988" y="4846455"/>
              <a:ext cx="1224136" cy="1552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4427984" y="6309320"/>
              <a:ext cx="129614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Урбанович Олег</a:t>
              </a:r>
              <a:r>
                <a:rPr lang="ru-RU" sz="1000" b="1" dirty="0"/>
                <a:t/>
              </a:r>
              <a:br>
                <a:rPr lang="ru-RU" sz="1000" b="1" dirty="0"/>
              </a:br>
              <a:r>
                <a:rPr lang="en-US" sz="1000" b="1" dirty="0" err="1" smtClean="0"/>
                <a:t>Urbanovich</a:t>
              </a:r>
              <a:r>
                <a:rPr lang="en-US" sz="1000" b="1" dirty="0" smtClean="0"/>
                <a:t>   </a:t>
              </a:r>
              <a:r>
                <a:rPr lang="en-US" sz="1000" b="1" dirty="0" err="1" smtClean="0"/>
                <a:t>Aleh</a:t>
              </a:r>
              <a:endParaRPr lang="ru-RU" sz="10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367645" y="2866553"/>
            <a:ext cx="1368152" cy="1898661"/>
            <a:chOff x="4499992" y="4810769"/>
            <a:chExt cx="1368152" cy="189866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527511" y="4810769"/>
              <a:ext cx="1243503" cy="1499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4499992" y="630932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err="1" smtClean="0"/>
                <a:t>Дадеркин</a:t>
              </a:r>
              <a:r>
                <a:rPr lang="ru-RU" sz="1000" b="1" dirty="0" smtClean="0"/>
                <a:t> Владимир</a:t>
              </a:r>
            </a:p>
            <a:p>
              <a:pPr algn="ctr"/>
              <a:r>
                <a:rPr lang="en-US" sz="1000" b="1" dirty="0" err="1" smtClean="0"/>
                <a:t>Daderkin</a:t>
              </a:r>
              <a:r>
                <a:rPr lang="en-US" sz="1000" b="1" dirty="0" smtClean="0"/>
                <a:t> </a:t>
              </a:r>
              <a:r>
                <a:rPr lang="en-US" sz="1000" b="1" dirty="0" err="1" smtClean="0"/>
                <a:t>Uladzimir</a:t>
              </a:r>
              <a:endParaRPr lang="ru-RU" sz="1000" b="1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04822" y="622342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Головкова Ирина</a:t>
            </a:r>
          </a:p>
          <a:p>
            <a:pPr algn="ctr"/>
            <a:r>
              <a:rPr lang="en-US" sz="1000" b="1" dirty="0" err="1" smtClean="0"/>
              <a:t>Golovkova</a:t>
            </a:r>
            <a:r>
              <a:rPr lang="en-US" sz="1000" b="1" dirty="0" smtClean="0"/>
              <a:t> Irina</a:t>
            </a:r>
            <a:endParaRPr lang="ru-RU" sz="1000" b="1" dirty="0" smtClean="0"/>
          </a:p>
        </p:txBody>
      </p:sp>
      <p:pic>
        <p:nvPicPr>
          <p:cNvPr id="46" name="Рисунок 45" descr="C:\Users\skomendant\Desktop\Без названия.jp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9789" y="4759139"/>
            <a:ext cx="1368152" cy="1108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795" y="4675715"/>
            <a:ext cx="1334368" cy="1599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D:\Мир Гродно 2015\МИР 2015 Гродно Комендант\Символика и логотипы\Бейдж проект с логотипами\logopsk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75" y="4799827"/>
            <a:ext cx="1023067" cy="13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Мир Гродно 2015\МИР 2015 Гродно Комендант\Символика и логотипы\лого\подж снаб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031" y="5831452"/>
            <a:ext cx="1406715" cy="7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 descr="F:\фото\+Головкова Ирина (тренер).JPG"/>
          <p:cNvPicPr/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744" y="4770585"/>
            <a:ext cx="1046308" cy="1421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884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28860" y="142853"/>
          <a:ext cx="3872261" cy="6572292"/>
        </p:xfrm>
        <a:graphic>
          <a:graphicData uri="http://schemas.openxmlformats.org/drawingml/2006/table">
            <a:tbl>
              <a:tblPr/>
              <a:tblGrid>
                <a:gridCol w="903472"/>
                <a:gridCol w="2103410"/>
                <a:gridCol w="865379"/>
              </a:tblGrid>
              <a:tr h="588984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Зырянов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Виктор Владимирович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подполковник внутренней службы, главный специалист центра организации спортивно-массовой работы РОСН 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тренер мужской сборной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Урбанович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Олег Валентинович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майор внутренней службы,  старший преподаватель Университета гражданской защиты МЧС Беларуси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тренер по восстановлению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Головкова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Ирина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Васильевна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тренер центра организации спортивно-массовой работы РОСН 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тренер по реабилитации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Шапорев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 Михайлович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подполковник внутренней службы, старший инженер УЛЧС ЦОУ Гомельского областного УМЧС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31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Стрельченя Владимир Викторович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майор внутренней службы, заместитель начальника ПАСЧ №1 ПАСО №4 Мозырского ГРОЧС Гомельского областного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Симак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Дмитрий Михайлович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майор внутренней службы, старший помощник начальника штаба Несвижского РОЧС Минского областного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Прибыш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Артем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Николаевич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капитан внутренней службы, начальник караула ПАСЧ №27 Заводского РОЧС Минского городского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31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Свило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 Александрович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лейтенант внутренней службы, инспектор группы профилактики ПАСЧ №2 Островецкого РОЧС Гродненского областного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31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Рабцевич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Евгений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Сергеевич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лейтенант внутренней службы, инспектор по профессиональной подготовке ГИРиКО Слонимского РОЧС Гродненского областного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Черепко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Никита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Сергеевич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лейтенант внутренней службы, старший инженер отдела ЛЧС ЦОУ Могилевского областного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31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Васильченко Николай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Сергеевич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лейтенант внутренней службы, инспектор группы профилактики ППЧ №41 Центрального РОЧС Минского городского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Тарасевич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Антон Владимирович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лейтенант внутренней службы, начальник караула ПАСЧ №33 Фрунзенского РОЧС Минского городского УМЧС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Дадеркин Владимир Сергеевич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31215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сержант внутренней службы, пожарный ПАСЧ №3 Витебского ГОЧС Витебского областного УМЧС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000" b="1" u="sng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5" marR="47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279</Words>
  <Application>Microsoft Office PowerPoint</Application>
  <PresentationFormat>Экран (4:3)</PresentationFormat>
  <Paragraphs>74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Комендант С.</dc:creator>
  <cp:lastModifiedBy>ssinkevich</cp:lastModifiedBy>
  <cp:revision>53</cp:revision>
  <cp:lastPrinted>2017-09-21T08:39:31Z</cp:lastPrinted>
  <dcterms:created xsi:type="dcterms:W3CDTF">2015-11-14T10:00:45Z</dcterms:created>
  <dcterms:modified xsi:type="dcterms:W3CDTF">2017-10-12T09:54:57Z</dcterms:modified>
</cp:coreProperties>
</file>